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D0A3178D-8B31-4FBB-8731-36F67889FE48}">
          <p14:sldIdLst>
            <p14:sldId id="256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F35D-4CB5-4BE5-8FC9-48352A758E90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4A97-3854-4645-A4D0-DE304E550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30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F35D-4CB5-4BE5-8FC9-48352A758E90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4A97-3854-4645-A4D0-DE304E550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72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F35D-4CB5-4BE5-8FC9-48352A758E90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4A97-3854-4645-A4D0-DE304E550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01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F35D-4CB5-4BE5-8FC9-48352A758E90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4A97-3854-4645-A4D0-DE304E55029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0505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F35D-4CB5-4BE5-8FC9-48352A758E90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4A97-3854-4645-A4D0-DE304E550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390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F35D-4CB5-4BE5-8FC9-48352A758E90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4A97-3854-4645-A4D0-DE304E550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79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F35D-4CB5-4BE5-8FC9-48352A758E90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4A97-3854-4645-A4D0-DE304E550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250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F35D-4CB5-4BE5-8FC9-48352A758E90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4A97-3854-4645-A4D0-DE304E550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37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F35D-4CB5-4BE5-8FC9-48352A758E90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4A97-3854-4645-A4D0-DE304E550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90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F35D-4CB5-4BE5-8FC9-48352A758E90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4A97-3854-4645-A4D0-DE304E550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76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F35D-4CB5-4BE5-8FC9-48352A758E90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4A97-3854-4645-A4D0-DE304E550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54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F35D-4CB5-4BE5-8FC9-48352A758E90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4A97-3854-4645-A4D0-DE304E550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8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F35D-4CB5-4BE5-8FC9-48352A758E90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4A97-3854-4645-A4D0-DE304E550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70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F35D-4CB5-4BE5-8FC9-48352A758E90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4A97-3854-4645-A4D0-DE304E550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77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F35D-4CB5-4BE5-8FC9-48352A758E90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4A97-3854-4645-A4D0-DE304E550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30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F35D-4CB5-4BE5-8FC9-48352A758E90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4A97-3854-4645-A4D0-DE304E550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F35D-4CB5-4BE5-8FC9-48352A758E90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4A97-3854-4645-A4D0-DE304E550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18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DDAF35D-4CB5-4BE5-8FC9-48352A758E90}" type="datetimeFigureOut">
              <a:rPr lang="pt-BR" smtClean="0"/>
              <a:t>29/07/2024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0FA4A97-3854-4645-A4D0-DE304E550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28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FF4E55E-0CC9-AAD0-939E-979EE9369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45" y="4839286"/>
            <a:ext cx="4431323" cy="149117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RODOLFO BEZERRIL FREIRE GOMES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Vereador de Santa Cruz/RN 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 – Presidente da Câmara Municipal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Contatos: Telefone/ Whatsapp (84) 99462 – 1914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rodolfobfg@gmail.com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41EBFD4-5082-5FEE-090A-6CC4C91F6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" y="723660"/>
            <a:ext cx="3254327" cy="405232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BFB51E3-84B0-2F2E-833E-11E352382B71}"/>
              </a:ext>
            </a:extLst>
          </p:cNvPr>
          <p:cNvSpPr txBox="1"/>
          <p:nvPr/>
        </p:nvSpPr>
        <p:spPr>
          <a:xfrm>
            <a:off x="4947140" y="723660"/>
            <a:ext cx="6274191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AÇÕES MAIS RECENTES DO MANDATO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PRINCIPAIS INDICAÇÕES: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Indicação no 188/2023 – “INDICA à gestão municipal, para que seja construído Centro Cirúrgico do Hospital Municipal Aluízio Bezerra.”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Indicação no 017/2024 - “INDICA ao Chefe do Poder Executivo que proceda através dos órgãos competentes a construção de uma praça com o letreiro “EU AMO SANTA CRUZ” na entrada da cidade.”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Indicação no 018/2024 – “INDICA ao Chefe do Poder Executivo que proceda através dos órgãos competentes que seja feito a pavimentação a paralelepípedo da Rua São Jorge, bairro alegre 1.”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027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9C2442B-8168-A9BA-4B34-98482DAEF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742" y="196948"/>
            <a:ext cx="9144000" cy="407963"/>
          </a:xfrm>
        </p:spPr>
        <p:txBody>
          <a:bodyPr>
            <a:norm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MATÉRIAS PUBLICADAS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D79EF35-FDEE-A2EC-1A53-7498C04E1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57" y="702893"/>
            <a:ext cx="2678400" cy="545221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096AB64-4229-1643-3B11-7126A929C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42" y="702893"/>
            <a:ext cx="2678400" cy="545221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8CFE47D-102C-4BC3-CF5D-F4D4A7F63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428" y="702893"/>
            <a:ext cx="2667123" cy="5454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14C7F5-59A0-813F-6CC3-26F9B44E6111}"/>
              </a:ext>
            </a:extLst>
          </p:cNvPr>
          <p:cNvSpPr txBox="1"/>
          <p:nvPr/>
        </p:nvSpPr>
        <p:spPr>
          <a:xfrm>
            <a:off x="107852" y="6129000"/>
            <a:ext cx="1197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Link da matéria: https://wsantacruz.com.br/vereador-rodolfo-bezerra-consegue-mais-de-r-8-milhoes-com-o-senador-styvenson-para-santa-cruz/</a:t>
            </a:r>
          </a:p>
        </p:txBody>
      </p:sp>
    </p:spTree>
    <p:extLst>
      <p:ext uri="{BB962C8B-B14F-4D97-AF65-F5344CB8AC3E}">
        <p14:creationId xmlns:p14="http://schemas.microsoft.com/office/powerpoint/2010/main" val="150067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EE6447A-CA57-C3A3-D15B-65225026A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42" y="695939"/>
            <a:ext cx="2678400" cy="546612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D768BA5-E99E-F42A-A8C7-C262792A6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95" y="695939"/>
            <a:ext cx="2678400" cy="546612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F4A970D-971A-78B8-2E1B-0E05E115D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948" y="695939"/>
            <a:ext cx="2678400" cy="546612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BF36B8E-5BFF-42B3-7C19-B549F60FAC4B}"/>
              </a:ext>
            </a:extLst>
          </p:cNvPr>
          <p:cNvSpPr txBox="1"/>
          <p:nvPr/>
        </p:nvSpPr>
        <p:spPr>
          <a:xfrm>
            <a:off x="107852" y="6176540"/>
            <a:ext cx="1197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Link da matéria: http://ediponatan.com.br/index.php/11-postagens/local/5082-vereador-rodolfo-bezerril-consegue-importantes-investimentos-para-santa-cruz-atraves-do-senador-styvenson-valentim</a:t>
            </a:r>
          </a:p>
        </p:txBody>
      </p:sp>
    </p:spTree>
    <p:extLst>
      <p:ext uri="{BB962C8B-B14F-4D97-AF65-F5344CB8AC3E}">
        <p14:creationId xmlns:p14="http://schemas.microsoft.com/office/powerpoint/2010/main" val="861696983"/>
      </p:ext>
    </p:extLst>
  </p:cSld>
  <p:clrMapOvr>
    <a:masterClrMapping/>
  </p:clrMapOvr>
</p:sld>
</file>

<file path=ppt/theme/theme1.xml><?xml version="1.0" encoding="utf-8"?>
<a:theme xmlns:a="http://schemas.openxmlformats.org/drawingml/2006/main" name="Profundidade">
  <a:themeElements>
    <a:clrScheme name="Profundidad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e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TM04033923[[fn=Profundidade]]</Template>
  <TotalTime>284</TotalTime>
  <Words>170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Arial</vt:lpstr>
      <vt:lpstr>Corbel</vt:lpstr>
      <vt:lpstr>Profundidade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Rodolfo</dc:creator>
  <cp:lastModifiedBy>Rodolfo</cp:lastModifiedBy>
  <cp:revision>2</cp:revision>
  <dcterms:created xsi:type="dcterms:W3CDTF">2023-11-01T16:21:37Z</dcterms:created>
  <dcterms:modified xsi:type="dcterms:W3CDTF">2024-07-29T22:16:18Z</dcterms:modified>
</cp:coreProperties>
</file>